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4"/>
  </p:normalViewPr>
  <p:slideViewPr>
    <p:cSldViewPr snapToGrid="0">
      <p:cViewPr varScale="1">
        <p:scale>
          <a:sx n="120" d="100"/>
          <a:sy n="120" d="100"/>
        </p:scale>
        <p:origin x="200" y="52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71be9a233f_0_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71be9a233f_0_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71be9a233f_0_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71be9a233f_0_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71be9a233f_0_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71be9a233f_0_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71be9a233f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71be9a233f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71be9a233f_0_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71be9a233f_0_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1be9a233f_0_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1be9a233f_0_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71be9a233f_0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71be9a233f_0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 flipH="1">
            <a:off x="5979350" y="1729325"/>
            <a:ext cx="158100" cy="3074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96775"/>
            <a:ext cx="8520600" cy="647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Rebecca Horn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Finger gloves</a:t>
            </a:r>
            <a:endParaRPr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812176" y="0"/>
            <a:ext cx="2819549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4"/>
          <p:cNvSpPr txBox="1">
            <a:spLocks noGrp="1"/>
          </p:cNvSpPr>
          <p:nvPr>
            <p:ph type="ctrTitle"/>
          </p:nvPr>
        </p:nvSpPr>
        <p:spPr>
          <a:xfrm rot="10800000">
            <a:off x="3684719" y="2204050"/>
            <a:ext cx="1322400" cy="1209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subTitle" idx="1"/>
          </p:nvPr>
        </p:nvSpPr>
        <p:spPr>
          <a:xfrm>
            <a:off x="311700" y="271275"/>
            <a:ext cx="8165400" cy="56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Rebecca Horn,   Finger Gloves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70913" y="980650"/>
            <a:ext cx="6402175" cy="4472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Rebecca Horn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Pencil mask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5233225" y="1356350"/>
            <a:ext cx="1819800" cy="31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47616" y="0"/>
            <a:ext cx="3741368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Rebecca Horn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Movable shoulder 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</a:rPr>
              <a:t>extensions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76" name="Google Shape;76;p16"/>
          <p:cNvSpPr txBox="1">
            <a:spLocks noGrp="1"/>
          </p:cNvSpPr>
          <p:nvPr>
            <p:ph type="body" idx="1"/>
          </p:nvPr>
        </p:nvSpPr>
        <p:spPr>
          <a:xfrm flipH="1">
            <a:off x="5181300" y="2452725"/>
            <a:ext cx="1939500" cy="94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77" name="Google Shape;77;p16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553241" y="0"/>
            <a:ext cx="2039317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6"/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71975" y="62450"/>
            <a:ext cx="3229050" cy="45378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Rebecca Horn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Unicorn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84" name="Google Shape;84;p17"/>
          <p:cNvSpPr txBox="1">
            <a:spLocks noGrp="1"/>
          </p:cNvSpPr>
          <p:nvPr>
            <p:ph type="body" idx="1"/>
          </p:nvPr>
        </p:nvSpPr>
        <p:spPr>
          <a:xfrm>
            <a:off x="5357550" y="1374000"/>
            <a:ext cx="1266000" cy="159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85" name="Google Shape;85;p17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372462" y="0"/>
            <a:ext cx="1282526" cy="5143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Google Shape;86;p17"/>
          <p:cNvPicPr preferRelativeResize="0"/>
          <p:nvPr/>
        </p:nvPicPr>
        <p:blipFill>
          <a:blip r:embed="rId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72000" y="107650"/>
            <a:ext cx="2656770" cy="38209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Rebecca Horn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The feathered 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prison fan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92" name="Google Shape;92;p18"/>
          <p:cNvSpPr txBox="1">
            <a:spLocks noGrp="1"/>
          </p:cNvSpPr>
          <p:nvPr>
            <p:ph type="body" idx="1"/>
          </p:nvPr>
        </p:nvSpPr>
        <p:spPr>
          <a:xfrm>
            <a:off x="4939350" y="1390250"/>
            <a:ext cx="938100" cy="1955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93" name="Google Shape;93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887675" y="198100"/>
            <a:ext cx="6139376" cy="4594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Rebecca Horn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Mechanical body fan</a:t>
            </a:r>
            <a:endParaRPr>
              <a:solidFill>
                <a:schemeClr val="dk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>
              <a:solidFill>
                <a:schemeClr val="dk2"/>
              </a:solidFill>
            </a:endParaRPr>
          </a:p>
        </p:txBody>
      </p:sp>
      <p:sp>
        <p:nvSpPr>
          <p:cNvPr id="99" name="Google Shape;99;p19"/>
          <p:cNvSpPr txBox="1">
            <a:spLocks noGrp="1"/>
          </p:cNvSpPr>
          <p:nvPr>
            <p:ph type="body" idx="1"/>
          </p:nvPr>
        </p:nvSpPr>
        <p:spPr>
          <a:xfrm>
            <a:off x="4227275" y="1378950"/>
            <a:ext cx="1119000" cy="1491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  <p:pic>
        <p:nvPicPr>
          <p:cNvPr id="100" name="Google Shape;100;p19"/>
          <p:cNvPicPr preferRelativeResize="0"/>
          <p:nvPr/>
        </p:nvPicPr>
        <p:blipFill>
          <a:blip r:embed="rId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1050" y="1378950"/>
            <a:ext cx="2458550" cy="3442426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854275" y="250975"/>
            <a:ext cx="4843451" cy="4836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</Words>
  <Application>Microsoft Macintosh PowerPoint</Application>
  <PresentationFormat>On-screen Show (16:9)</PresentationFormat>
  <Paragraphs>20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Simple Light</vt:lpstr>
      <vt:lpstr>PowerPoint Presentation</vt:lpstr>
      <vt:lpstr>PowerPoint Presentation</vt:lpstr>
      <vt:lpstr>Rebecca Horn  Pencil mask</vt:lpstr>
      <vt:lpstr>Rebecca Horn  Movable shoulder  extensions</vt:lpstr>
      <vt:lpstr>Rebecca Horn  Unicorn  </vt:lpstr>
      <vt:lpstr>Rebecca Horn  The feathered  prison fan </vt:lpstr>
      <vt:lpstr>Rebecca Horn Mechanical body fan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Isenbarger, Stacy (stacyi@uidaho.edu)</cp:lastModifiedBy>
  <cp:revision>1</cp:revision>
  <dcterms:modified xsi:type="dcterms:W3CDTF">2020-07-02T20:51:47Z</dcterms:modified>
</cp:coreProperties>
</file>