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4"/>
  </p:normalViewPr>
  <p:slideViewPr>
    <p:cSldViewPr snapToGrid="0">
      <p:cViewPr varScale="1">
        <p:scale>
          <a:sx n="120" d="100"/>
          <a:sy n="120" d="100"/>
        </p:scale>
        <p:origin x="200" y="5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71be9a233f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71be9a233f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71be9a233f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71be9a233f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1be9a233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1be9a233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71be9a233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71be9a233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1be9a233f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1be9a233f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71be9a233f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71be9a233f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1be9a233f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1be9a233f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 flipH="1">
            <a:off x="5979350" y="1729325"/>
            <a:ext cx="158100" cy="307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96775"/>
            <a:ext cx="8520600" cy="64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Rebecca Horn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Finger gloves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2176" y="0"/>
            <a:ext cx="281954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 rot="10800000">
            <a:off x="3684719" y="2204050"/>
            <a:ext cx="1322400" cy="120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311700" y="271275"/>
            <a:ext cx="8165400" cy="56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Rebecca Horn,   Finger Gloves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0913" y="980650"/>
            <a:ext cx="6402175" cy="4472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Rebecca Horn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2"/>
                </a:solidFill>
              </a:rPr>
              <a:t>Pencil mask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5233225" y="1356350"/>
            <a:ext cx="1819800" cy="317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7616" y="0"/>
            <a:ext cx="3741368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Rebecca Horn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Movable shoulder 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2"/>
                </a:solidFill>
              </a:rPr>
              <a:t>extensions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flipH="1">
            <a:off x="5181300" y="2452725"/>
            <a:ext cx="1939500" cy="94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41" y="0"/>
            <a:ext cx="2039317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1975" y="62450"/>
            <a:ext cx="3229050" cy="4537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Rebecca Horn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Unicorn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5357550" y="1374000"/>
            <a:ext cx="1266000" cy="15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2462" y="0"/>
            <a:ext cx="1282526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7"/>
          <p:cNvPicPr preferRelativeResize="0"/>
          <p:nvPr/>
        </p:nvPicPr>
        <p:blipFill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107650"/>
            <a:ext cx="2656770" cy="38209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Rebecca Horn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The feathered 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prison fan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4939350" y="1390250"/>
            <a:ext cx="938100" cy="195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87675" y="198100"/>
            <a:ext cx="6139376" cy="459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Rebecca Horn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Mechanical body fan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4227275" y="1378950"/>
            <a:ext cx="1119000" cy="149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00" name="Google Shape;100;p19"/>
          <p:cNvPicPr preferRelativeResize="0"/>
          <p:nvPr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050" y="1378950"/>
            <a:ext cx="2458550" cy="3442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54275" y="250975"/>
            <a:ext cx="4843451" cy="4836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Macintosh PowerPoint</Application>
  <PresentationFormat>On-screen Show (16:9)</PresentationFormat>
  <Paragraphs>20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PowerPoint Presentation</vt:lpstr>
      <vt:lpstr>PowerPoint Presentation</vt:lpstr>
      <vt:lpstr>Rebecca Horn  Pencil mask</vt:lpstr>
      <vt:lpstr>Rebecca Horn  Movable shoulder  extensions</vt:lpstr>
      <vt:lpstr>Rebecca Horn  Unicorn  </vt:lpstr>
      <vt:lpstr>Rebecca Horn  The feathered  prison fan </vt:lpstr>
      <vt:lpstr>Rebecca Horn Mechanical body fan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Isenbarger, Stacy (stacyi@uidaho.edu)</cp:lastModifiedBy>
  <cp:revision>1</cp:revision>
  <dcterms:modified xsi:type="dcterms:W3CDTF">2020-07-02T20:51:47Z</dcterms:modified>
</cp:coreProperties>
</file>